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066758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20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18483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5-10 м/с. Температура воздуха ночью 2-4° мороза, днем 12-14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09 ч. 22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северо-западный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2-4°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13854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2109</cp:revision>
  <cp:lastPrinted>2021-10-14T11:15:53Z</cp:lastPrinted>
  <dcterms:created xsi:type="dcterms:W3CDTF">2018-03-27T06:03:00Z</dcterms:created>
  <dcterms:modified xsi:type="dcterms:W3CDTF">2022-04-20T08:32:14Z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