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374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583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2022-04-20T08:33:15Z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