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73201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0607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5738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Дождь. Ветер юго-западный с переходом на северо-западный 9-14, днем порывы 15-20 м/с. Температура воздуха ночью 4-6, днем 10-12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</a:t>
            </a:r>
          </a:p>
          <a:p>
            <a:pPr lvl="0" indent="185738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22 апреля 2022 г.</a:t>
            </a:r>
          </a:p>
          <a:p>
            <a:pPr indent="185738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 м/с. Температура воздуха ночью 1-3  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13990</TotalTime>
  <Words>619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2189</cp:revision>
  <cp:lastPrinted>2021-11-30T05:55:24Z</cp:lastPrinted>
  <dcterms:created xsi:type="dcterms:W3CDTF">2018-03-27T06:03:00Z</dcterms:created>
  <dcterms:modified xsi:type="dcterms:W3CDTF">2022-04-20T08:29:59Z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