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7500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542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 по 21 ч. 21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Осадки (преимущественно дождь). Ветер северный, северо-западный ночью 9-14, днем 15-20, порывы 23 м/с. Температура воздуха ночью 2-4, днем 8-10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22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2249</cp:revision>
  <cp:lastPrinted>2021-07-01T03:56:27Z</cp:lastPrinted>
  <dcterms:created xsi:type="dcterms:W3CDTF">2018-03-27T06:03:00Z</dcterms:created>
  <dcterms:modified xsi:type="dcterms:W3CDTF">2022-04-20T08:31:17Z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