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12667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10-12,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22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Временами дождь, гроза. Ветер юго-западный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2022-01-19T06:52:39Z</cp:lastPrinted>
  <dcterms:created xsi:type="dcterms:W3CDTF">2018-03-27T06:03:00Z</dcterms:created>
  <dcterms:modified xsi:type="dcterms:W3CDTF">2022-04-20T08:35:37Z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