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983756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7417" y="322015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5206348"/>
              </p:ext>
            </p:extLst>
          </p:nvPr>
        </p:nvGraphicFramePr>
        <p:xfrm>
          <a:off x="5019674" y="3752833"/>
          <a:ext cx="4691064" cy="2590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896639" y="58826"/>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20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Таңертең және күндіз жаңбыр, найзағай болады</a:t>
            </a:r>
            <a:r>
              <a:rPr lang="kk-KZ" sz="1200" dirty="0">
                <a:latin typeface="Times New Roman" pitchFamily="18" charset="0"/>
                <a:cs typeface="Times New Roman" pitchFamily="18" charset="0"/>
              </a:rPr>
              <a:t>. Солтүстік-шығыстан жел соғады, күші 5-10 м/с. Ауа температурасы түнде 11-13, күндіз 19-21 градус жылы болады.</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a:t>
            </a:r>
            <a:r>
              <a:rPr lang="ru-RU" sz="1200" dirty="0">
                <a:latin typeface="Times New Roman" pitchFamily="18" charset="0"/>
                <a:cs typeface="Times New Roman" pitchFamily="18" charset="0"/>
              </a:rPr>
              <a:t>Кей </a:t>
            </a:r>
            <a:r>
              <a:rPr lang="ru-RU" sz="1200" dirty="0" err="1">
                <a:latin typeface="Times New Roman" pitchFamily="18" charset="0"/>
                <a:cs typeface="Times New Roman" pitchFamily="18" charset="0"/>
              </a:rPr>
              <a:t>уа</a:t>
            </a:r>
            <a:r>
              <a:rPr lang="kk-KZ" sz="1200" dirty="0">
                <a:latin typeface="Times New Roman" pitchFamily="18" charset="0"/>
                <a:cs typeface="Times New Roman" pitchFamily="18" charset="0"/>
              </a:rPr>
              <a:t>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kk-KZ" sz="1200" dirty="0">
                <a:latin typeface="Times New Roman" pitchFamily="18" charset="0"/>
                <a:cs typeface="Times New Roman" pitchFamily="18" charset="0"/>
              </a:rPr>
              <a:t>. Солтүстік-шығыстан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11-13 градус жылы болады.  </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24648" y="233209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13465</TotalTime>
  <Words>574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2298</cp:revision>
  <cp:lastPrinted>2022-04-17T07:03:23Z</cp:lastPrinted>
  <dcterms:created xsi:type="dcterms:W3CDTF">2018-03-27T06:03:00Z</dcterms:created>
  <dcterms:modified xsi:type="dcterms:W3CDTF">2022-04-19T08:52:59Z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