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8902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7" d="100"/>
          <a:sy n="77" d="100"/>
        </p:scale>
        <p:origin x="288"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853444590"/>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Қостанай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9227571"/>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109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19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сәуір</a:t>
                      </a:r>
                      <a:endParaRPr lang="zh-CN" altLang="x-none" sz="1200" b="1" i="1"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2999" y="114301"/>
            <a:ext cx="4824413"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Қостанай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a:t>
            </a:r>
            <a:r>
              <a:rPr lang="kk-KZ" altLang="ru-RU" sz="1200" b="1" dirty="0">
                <a:latin typeface="Times New Roman" panose="02020603050405020304" pitchFamily="18" charset="0"/>
                <a:cs typeface="Times New Roman" panose="02020603050405020304" pitchFamily="18" charset="0"/>
              </a:rPr>
              <a:t> сәуірге </a:t>
            </a:r>
          </a:p>
          <a:p>
            <a:pPr lvl="0" algn="ctr"/>
            <a:r>
              <a:rPr lang="kk-KZ" altLang="ru-RU" sz="1200" b="1" dirty="0">
                <a:latin typeface="Times New Roman" panose="02020603050405020304" pitchFamily="18" charset="0"/>
                <a:cs typeface="Times New Roman" panose="02020603050405020304" pitchFamily="18" charset="0"/>
              </a:rPr>
              <a:t>   19 сәуір сағ. 21-ден 2021 жылдың 20 сәуір сағ 21 сағатқа дейін</a:t>
            </a:r>
          </a:p>
          <a:p>
            <a:pPr lvl="0" indent="185738" algn="just"/>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a:t>
            </a:r>
            <a:r>
              <a:rPr lang="kk-KZ" sz="1200" dirty="0">
                <a:latin typeface="Times New Roman" panose="02020603050405020304" pitchFamily="18" charset="0"/>
                <a:cs typeface="Times New Roman" panose="02020603050405020304" pitchFamily="18" charset="0"/>
              </a:rPr>
              <a:t>ңбыр</a:t>
            </a:r>
            <a:r>
              <a:rPr lang="ru-RU" sz="1200" dirty="0">
                <a:latin typeface="Times New Roman" panose="02020603050405020304" pitchFamily="18" charset="0"/>
                <a:cs typeface="Times New Roman" panose="02020603050405020304" pitchFamily="18" charset="0"/>
              </a:rPr>
              <a:t>.</a:t>
            </a:r>
            <a:r>
              <a:rPr lang="kk-KZ" sz="1200" dirty="0">
                <a:latin typeface="Times New Roman" panose="02020603050405020304" pitchFamily="18" charset="0"/>
                <a:cs typeface="Times New Roman" panose="02020603050405020304" pitchFamily="18" charset="0"/>
              </a:rPr>
              <a:t> Батыстан, солтүстік-батыстан  жел соғады, күші 7-12, күндіз екпіні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5-7,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20-22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a:t>
            </a:r>
          </a:p>
          <a:p>
            <a:pPr lvl="0" indent="185738" algn="just"/>
            <a:endParaRPr lang="kk-KZ" sz="1200" dirty="0">
              <a:latin typeface="Times New Roman" panose="02020603050405020304" pitchFamily="18" charset="0"/>
              <a:cs typeface="Times New Roman" panose="02020603050405020304" pitchFamily="18" charset="0"/>
            </a:endParaRPr>
          </a:p>
          <a:p>
            <a:pPr lvl="0"/>
            <a:r>
              <a:rPr lang="kk-KZ" sz="1200" b="1" dirty="0">
                <a:latin typeface="Times New Roman" panose="02020603050405020304" pitchFamily="18" charset="0"/>
                <a:cs typeface="Times New Roman" panose="02020603050405020304" pitchFamily="18" charset="0"/>
              </a:rPr>
              <a:t>                                      21</a:t>
            </a:r>
            <a:r>
              <a:rPr lang="ru-RU" sz="1200" b="1" dirty="0">
                <a:latin typeface="Times New Roman" panose="02020603050405020304" pitchFamily="18" charset="0"/>
                <a:cs typeface="Times New Roman" panose="02020603050405020304" pitchFamily="18" charset="0"/>
              </a:rPr>
              <a:t> с</a:t>
            </a:r>
            <a:r>
              <a:rPr lang="kk-KZ" sz="1200" b="1" dirty="0">
                <a:latin typeface="Times New Roman" panose="02020603050405020304" pitchFamily="18" charset="0"/>
                <a:cs typeface="Times New Roman" panose="02020603050405020304" pitchFamily="18" charset="0"/>
              </a:rPr>
              <a:t>әуірге</a:t>
            </a:r>
            <a:r>
              <a:rPr lang="ru-RU" sz="1200" b="1" dirty="0">
                <a:latin typeface="Times New Roman" panose="02020603050405020304" pitchFamily="18" charset="0"/>
                <a:cs typeface="Times New Roman" panose="02020603050405020304" pitchFamily="18" charset="0"/>
              </a:rPr>
              <a:t> 2022 </a:t>
            </a:r>
            <a:r>
              <a:rPr lang="ru-RU" sz="1200" b="1" dirty="0" err="1">
                <a:latin typeface="Times New Roman" panose="02020603050405020304" pitchFamily="18" charset="0"/>
                <a:cs typeface="Times New Roman" panose="02020603050405020304" pitchFamily="18" charset="0"/>
              </a:rPr>
              <a:t>жылғы</a:t>
            </a:r>
            <a:endParaRPr lang="ru-RU" sz="1200" b="1" dirty="0">
              <a:latin typeface="Times New Roman" panose="02020603050405020304" pitchFamily="18" charset="0"/>
              <a:cs typeface="Times New Roman" panose="02020603050405020304" pitchFamily="18" charset="0"/>
            </a:endParaRPr>
          </a:p>
          <a:p>
            <a:pPr lvl="0"/>
            <a:r>
              <a:rPr lang="ru-RU" sz="1200" b="1" dirty="0">
                <a:latin typeface="Times New Roman" panose="02020603050405020304" pitchFamily="18" charset="0"/>
                <a:cs typeface="Times New Roman" panose="02020603050405020304" pitchFamily="18" charset="0"/>
              </a:rPr>
              <a:t>      20 </a:t>
            </a:r>
            <a:r>
              <a:rPr lang="ru-RU" sz="1200" b="1" dirty="0" err="1">
                <a:latin typeface="Times New Roman" panose="02020603050405020304" pitchFamily="18" charset="0"/>
                <a:cs typeface="Times New Roman" panose="02020603050405020304" pitchFamily="18" charset="0"/>
              </a:rPr>
              <a:t>сәуір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21 </a:t>
            </a:r>
            <a:r>
              <a:rPr lang="ru-RU" sz="1200" b="1" dirty="0" err="1">
                <a:latin typeface="Times New Roman" panose="02020603050405020304" pitchFamily="18" charset="0"/>
                <a:cs typeface="Times New Roman" panose="02020603050405020304" pitchFamily="18" charset="0"/>
              </a:rPr>
              <a:t>сәуір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9-ға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p>
          <a:p>
            <a:pPr lvl="0" indent="185738" algn="just"/>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солтүстік-батыстан</a:t>
            </a:r>
            <a:r>
              <a:rPr lang="ru-RU" sz="1200" dirty="0">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жел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9-14 м/с. </a:t>
            </a:r>
            <a:r>
              <a:rPr lang="ru-RU" sz="1200" dirty="0" err="1">
                <a:solidFill>
                  <a:prstClr val="black"/>
                </a:solidFill>
                <a:latin typeface="Times New Roman" panose="02020603050405020304" pitchFamily="18" charset="0"/>
                <a:cs typeface="Times New Roman" panose="02020603050405020304" pitchFamily="18" charset="0"/>
              </a:rPr>
              <a:t>Ауа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температурасы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2-4 градус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болады</a:t>
            </a:r>
            <a:r>
              <a:rPr lang="ru-RU" sz="1200" dirty="0">
                <a:latin typeface="Times New Roman" panose="02020603050405020304" pitchFamily="18" charset="0"/>
                <a:cs typeface="Times New Roman" panose="02020603050405020304" pitchFamily="18" charset="0"/>
              </a:rPr>
              <a:t>.</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2232759"/>
              </p:ext>
            </p:extLst>
          </p:nvPr>
        </p:nvGraphicFramePr>
        <p:xfrm>
          <a:off x="5021266" y="4534534"/>
          <a:ext cx="4667576" cy="1893753"/>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3071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649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1014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79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652201443"/>
              </p:ext>
            </p:extLst>
          </p:nvPr>
        </p:nvGraphicFramePr>
        <p:xfrm>
          <a:off x="4973638" y="6464130"/>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0032" y="4104371"/>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a:t>
            </a:r>
            <a:r>
              <a:rPr lang="kk-KZ" altLang="ru-RU" sz="1200" b="1" dirty="0" smtClean="0">
                <a:solidFill>
                  <a:prstClr val="black"/>
                </a:solidFill>
                <a:latin typeface="Times New Roman" panose="02020603050405020304" pitchFamily="18" charset="0"/>
                <a:cs typeface="Times New Roman" panose="02020603050405020304" pitchFamily="18" charset="0"/>
              </a:rPr>
              <a:t> сәуір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80032" y="3557409"/>
            <a:ext cx="4680169" cy="276999"/>
          </a:xfrm>
          <a:prstGeom prst="rect">
            <a:avLst/>
          </a:prstGeom>
          <a:solidFill>
            <a:srgbClr val="F89028"/>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80032" y="2436019"/>
            <a:ext cx="4680169" cy="1015663"/>
          </a:xfrm>
          <a:prstGeom prst="rect">
            <a:avLst/>
          </a:prstGeom>
          <a:solidFill>
            <a:srgbClr val="F89028"/>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20, 21 </a:t>
            </a:r>
            <a:r>
              <a:rPr lang="ru-RU" sz="1200" dirty="0" err="1" smtClean="0">
                <a:solidFill>
                  <a:schemeClr val="tx1"/>
                </a:solidFill>
                <a:latin typeface="Times New Roman" panose="02020603050405020304" pitchFamily="18" charset="0"/>
                <a:cs typeface="Times New Roman" panose="02020603050405020304" pitchFamily="18" charset="0"/>
              </a:rPr>
              <a:t>сәуірге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жиналуына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көтеріңкі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болады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28589" y="4659557"/>
            <a:ext cx="4794304"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922" y="4521817"/>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864712609"/>
              </p:ext>
            </p:extLst>
          </p:nvPr>
        </p:nvGraphicFramePr>
        <p:xfrm>
          <a:off x="5331002" y="548496"/>
          <a:ext cx="4167505" cy="804672"/>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0,13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21"/>
          <p:cNvSpPr>
            <a:spLocks noChangeArrowheads="1"/>
          </p:cNvSpPr>
          <p:nvPr/>
        </p:nvSpPr>
        <p:spPr bwMode="auto">
          <a:xfrm>
            <a:off x="184150" y="755650"/>
            <a:ext cx="4697413" cy="167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eaLnBrk="1" hangingPunct="1">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a:latin typeface="Times New Roman" panose="02020603050405020304" pitchFamily="18" charset="0"/>
                <a:ea typeface="Calibri" panose="020F0502020204030204" pitchFamily="34" charset="0"/>
                <a:cs typeface="Times New Roman" panose="02020603050405020304" pitchFamily="18" charset="0"/>
              </a:rPr>
              <a:t> да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қысқарту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eaLnBrk="1" hangingPunct="1">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зардап</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шегетін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адамдарда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өзімен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дәрілік</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eaLnBrk="1" hangingPunct="1">
              <a:lnSpc>
                <a:spcPct val="107000"/>
              </a:lnSpc>
              <a:spcBef>
                <a:spcPct val="0"/>
              </a:spcBef>
              <a:spcAft>
                <a:spcPts val="800"/>
              </a:spcAft>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физикалық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шектеңіз</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Жабық</a:t>
            </a:r>
            <a:r>
              <a:rPr lang="ru-RU" sz="1200" dirty="0">
                <a:latin typeface="Times New Roman" panose="02020603050405020304" pitchFamily="18" charset="0"/>
                <a:ea typeface="Calibri" panose="020F0502020204030204" pitchFamily="34" charset="0"/>
                <a:cs typeface="Times New Roman" panose="02020603050405020304" pitchFamily="18" charset="0"/>
              </a:rPr>
              <a:t> спорт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дене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шынықтыру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спортпен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айналысу</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13826</TotalTime>
  <Words>629</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2256</cp:revision>
  <cp:lastPrinted>2021-07-01T07:38:07Z</cp:lastPrinted>
  <dcterms:created xsi:type="dcterms:W3CDTF">2018-03-27T06:03:00Z</dcterms:created>
  <dcterms:modified xsi:type="dcterms:W3CDTF">2022-04-19T08:36:45Z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