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06939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u="none" kern="1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№109</a:t>
                      </a:r>
                      <a:endParaRPr lang="zh-CN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9091" y="1904340"/>
            <a:ext cx="470448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1899" y="3513943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373191"/>
              </p:ext>
            </p:extLst>
          </p:nvPr>
        </p:nvGraphicFramePr>
        <p:xfrm>
          <a:off x="5029588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10-12, днём 21-23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апреля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9-11тепла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14104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2353</cp:revision>
  <cp:lastPrinted>2021-07-01T03:56:27Z</cp:lastPrinted>
  <dcterms:created xsi:type="dcterms:W3CDTF">2018-03-27T06:03:00Z</dcterms:created>
  <dcterms:modified xsi:type="dcterms:W3CDTF">2022-04-19T08:55:20Z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