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5389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2066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по 21 ч. 20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Днем дождь. Ветер северо-западный 9-14 м/с. Температура воздуха ночью 3-5, днем 9-11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21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13184</TotalTime>
  <Words>586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2362</cp:revision>
  <cp:lastPrinted>2021-07-01T03:56:27Z</cp:lastPrinted>
  <dcterms:created xsi:type="dcterms:W3CDTF">2018-03-27T06:03:00Z</dcterms:created>
  <dcterms:modified xsi:type="dcterms:W3CDTF">2022-04-19T08:48:58Z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