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E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37613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47571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5738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5738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дождь. Ветер юго-западный ночью 5-10, днем 9-14, порывы 15-20 м/с. Температура воздуха ночью 3-5, днем 15-17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</a:p>
          <a:p>
            <a:pPr lvl="0" indent="185738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21 апреля 2022 г.</a:t>
            </a:r>
          </a:p>
          <a:p>
            <a:pPr indent="185738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Дождь. Ветер западный 9-14 м/с. Температура воздуха ночью 4-6 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40994" y="1767011"/>
            <a:ext cx="4720543" cy="1200329"/>
          </a:xfrm>
          <a:prstGeom prst="rect">
            <a:avLst/>
          </a:prstGeom>
          <a:solidFill>
            <a:srgbClr val="F49E2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метеорологические условия будут способствовать накоплению загрязняющих веществ, днем 20, ночью 21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2916" y="3097517"/>
            <a:ext cx="4680169" cy="276999"/>
          </a:xfrm>
          <a:prstGeom prst="rect">
            <a:avLst/>
          </a:prstGeom>
          <a:solidFill>
            <a:srgbClr val="F49E2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15774</TotalTime>
  <Words>626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2345</cp:revision>
  <cp:lastPrinted>2021-11-30T05:55:24Z</cp:lastPrinted>
  <dcterms:created xsi:type="dcterms:W3CDTF">2018-03-27T06:03:00Z</dcterms:created>
  <dcterms:modified xsi:type="dcterms:W3CDTF">2022-04-19T08:48:27Z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