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90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29800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апреля 2022 г.</a:t>
            </a: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Ветер западный, северо-западный 7-12, днем порывы 15-20 м/с. Температура воздуха ночью 5-7, днем 20-22 тепла.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апреля 2022 г.</a:t>
            </a:r>
          </a:p>
          <a:p>
            <a:pPr lvl="0" indent="185738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19692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902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F89028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F89028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644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2179</cp:revision>
  <cp:lastPrinted>2021-07-01T03:56:27Z</cp:lastPrinted>
  <dcterms:created xsi:type="dcterms:W3CDTF">2018-03-27T06:03:00Z</dcterms:created>
  <dcterms:modified xsi:type="dcterms:W3CDTF">2022-04-19T08:35:44Z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