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03979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686469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2022-04-19T08:50:58Z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