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7B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23220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20 апреля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3-8 м/с. Температура воздуха ночью  8-10, днем 23-25 тепла.</a:t>
            </a:r>
          </a:p>
          <a:p>
            <a:pPr lvl="0" indent="45000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21 апреля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южный 0-5 м/с. Температура воздуха 8-10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24807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1944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500306"/>
            <a:ext cx="4680169" cy="830997"/>
          </a:xfrm>
          <a:prstGeom prst="rect">
            <a:avLst/>
          </a:prstGeom>
          <a:solidFill>
            <a:srgbClr val="FD7B0F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апреля,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21 апреля 2022 года метеорологические условия  будут способствовать накоплению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FD7B0F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13350</TotalTime>
  <Words>675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2195</cp:revision>
  <cp:lastPrinted>2021-02-03T11:37:00Z</cp:lastPrinted>
  <dcterms:created xsi:type="dcterms:W3CDTF">2018-03-27T06:03:00Z</dcterms:created>
  <dcterms:modified xsi:type="dcterms:W3CDTF">2022-04-19T08:19:07Z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