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288"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8557350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109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46504" y="3789040"/>
            <a:ext cx="4930910"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a:t>
            </a:r>
            <a:r>
              <a:rPr lang="kk-KZ" altLang="ru-RU" sz="1200" b="1" dirty="0" smtClean="0">
                <a:latin typeface="Times New Roman" panose="02020603050405020304" pitchFamily="18" charset="0"/>
                <a:cs typeface="Times New Roman" panose="02020603050405020304" pitchFamily="18" charset="0"/>
              </a:rPr>
              <a:t> сәуір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58159227"/>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120</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20 сәуірге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19</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20</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соғатын жел солтүстік-батысқа ауысады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18-20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21 сәуірге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20</a:t>
            </a:r>
            <a:r>
              <a:rPr lang="kk-KZ" sz="1200" b="1" dirty="0">
                <a:solidFill>
                  <a:srgbClr val="000000"/>
                </a:solidFill>
                <a:latin typeface="Times New Roman" panose="02020603050405020304" pitchFamily="18" charset="0"/>
                <a:cs typeface="Times New Roman" panose="02020603050405020304" pitchFamily="18" charset="0"/>
              </a:rPr>
              <a:t> сәуір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21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Батыстан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7-12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47355" y="223585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20, 21 </a:t>
            </a:r>
            <a:r>
              <a:rPr lang="ru-RU" sz="1200" dirty="0" err="1">
                <a:solidFill>
                  <a:schemeClr val="tx1"/>
                </a:solidFill>
                <a:latin typeface="Times New Roman" panose="02020603050405020304" pitchFamily="18" charset="0"/>
                <a:cs typeface="Times New Roman" panose="02020603050405020304" pitchFamily="18" charset="0"/>
              </a:rPr>
              <a:t>сәуіріне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13489</TotalTime>
  <Words>576</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2147</cp:revision>
  <cp:lastPrinted>2021-07-01T03:56:27Z</cp:lastPrinted>
  <dcterms:created xsi:type="dcterms:W3CDTF">2018-03-27T06:03:00Z</dcterms:created>
  <dcterms:modified xsi:type="dcterms:W3CDTF">2022-04-19T08:54:03Z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