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7B0F"/>
    <a:srgbClr val="F0681C"/>
    <a:srgbClr val="EE90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4144437"/>
              </p:ext>
            </p:extLst>
          </p:nvPr>
        </p:nvGraphicFramePr>
        <p:xfrm>
          <a:off x="307975" y="2534610"/>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1167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 109</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20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19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20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Оңтүстіктен, оңтүстік-батыстан жел соғады, күші 3-8 м/с. Ауа температурасы түнде 8-10, күндіз 23-25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21</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20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21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Оңтүстіктен жел соғады, күші 0-5 м/с. Ауа температурасы 8-10 градус жылы болады.</a:t>
            </a:r>
            <a:r>
              <a:rPr lang="ru-RU" sz="1200" dirty="0">
                <a:latin typeface="Times New Roman" pitchFamily="18" charset="0"/>
                <a:cs typeface="Times New Roman" pitchFamily="18" charset="0"/>
              </a:rPr>
              <a:t> </a:t>
            </a:r>
          </a:p>
          <a:p>
            <a:pPr lvl="0" indent="450000" algn="just"/>
            <a:endParaRPr lang="ru-RU" sz="1200" dirty="0" smtClean="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464627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1944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FD7B0F"/>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FD7B0F"/>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84150" y="75486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13530</TotalTime>
  <Words>601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2021-07-01T07:38:07Z</cp:lastPrinted>
  <dcterms:created xsi:type="dcterms:W3CDTF">2018-03-27T06:03:00Z</dcterms:created>
  <dcterms:modified xsi:type="dcterms:W3CDTF">2022-04-19T08:18:34Z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