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661808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1064" y="3408066"/>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0742134"/>
              </p:ext>
            </p:extLst>
          </p:nvPr>
        </p:nvGraphicFramePr>
        <p:xfrm>
          <a:off x="5001036" y="3857549"/>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19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5738"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4-6, күндіз 18-20 градус жылы.</a:t>
            </a:r>
          </a:p>
          <a:p>
            <a:pPr algn="ctr"/>
            <a:r>
              <a:rPr lang="kk-KZ" altLang="ru-RU" sz="1200" b="1" dirty="0">
                <a:latin typeface="Times New Roman KZ" pitchFamily="18" charset="0"/>
                <a:ea typeface="Times New Roman KZ" pitchFamily="18" charset="0"/>
                <a:cs typeface="Times New Roman" pitchFamily="18" charset="0"/>
              </a:rPr>
              <a:t>21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20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21</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5738"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2-7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4596"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9432" y="20532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2275</cp:revision>
  <cp:lastPrinted>2021-07-01T03:56:27Z</cp:lastPrinted>
  <dcterms:created xsi:type="dcterms:W3CDTF">2018-03-27T06:03:00Z</dcterms:created>
  <dcterms:modified xsi:type="dcterms:W3CDTF">2022-04-19T08:52:03Z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