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288"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88066629"/>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109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2219" y="213003"/>
            <a:ext cx="4840289"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20 </a:t>
            </a:r>
            <a:r>
              <a:rPr lang="kk-KZ" altLang="ru-RU" sz="1200" b="1" dirty="0" smtClean="0">
                <a:latin typeface="Times New Roman" panose="02020603050405020304" pitchFamily="18" charset="0"/>
                <a:cs typeface="Times New Roman" panose="02020603050405020304" pitchFamily="18" charset="0"/>
              </a:rPr>
              <a:t>сәуірге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19 </a:t>
            </a:r>
            <a:r>
              <a:rPr 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20 </a:t>
            </a:r>
            <a:r>
              <a:rPr 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таңертең және күндіз жаңбыр жауады.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9-14,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екпіні</a:t>
            </a:r>
            <a:r>
              <a:rPr lang="ru-RU" sz="1200" dirty="0">
                <a:solidFill>
                  <a:prstClr val="black"/>
                </a:solidFill>
                <a:latin typeface="Times New Roman" pitchFamily="18" charset="0"/>
                <a:cs typeface="Times New Roman" pitchFamily="18" charset="0"/>
              </a:rPr>
              <a:t> 18 м/с</a:t>
            </a:r>
            <a:r>
              <a:rPr lang="kk-KZ" sz="1200" dirty="0">
                <a:solidFill>
                  <a:prstClr val="black"/>
                </a:solidFill>
                <a:latin typeface="Times New Roman" pitchFamily="18" charset="0"/>
                <a:cs typeface="Times New Roman" pitchFamily="18" charset="0"/>
              </a:rPr>
              <a:t> Ауаның температурасы түнде 5-7, күндіз 15-17 градус жылы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21 сәуірге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20 </a:t>
            </a:r>
            <a:r>
              <a:rPr 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21 </a:t>
            </a:r>
            <a:r>
              <a:rPr 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5-10 м/с. Ауаның температурасы түнде 3-5 градус жылы болады.</a:t>
            </a:r>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41024573"/>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baseline="0" dirty="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kk-KZ" sz="1200" b="1" dirty="0">
                <a:solidFill>
                  <a:srgbClr val="000000"/>
                </a:solidFill>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де</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182" y="35702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1" y="244272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20 </a:t>
            </a:r>
            <a:r>
              <a:rPr lang="ru-RU" sz="1200" dirty="0" err="1">
                <a:solidFill>
                  <a:schemeClr val="tx1"/>
                </a:solidFill>
                <a:latin typeface="Times New Roman" panose="02020603050405020304" pitchFamily="18" charset="0"/>
                <a:cs typeface="Times New Roman" panose="02020603050405020304" pitchFamily="18" charset="0"/>
              </a:rPr>
              <a:t>сәуірде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21 </a:t>
            </a:r>
            <a:r>
              <a:rPr lang="ru-RU" sz="1200" dirty="0" err="1">
                <a:solidFill>
                  <a:schemeClr val="tx1"/>
                </a:solidFill>
                <a:latin typeface="Times New Roman" panose="02020603050405020304" pitchFamily="18" charset="0"/>
                <a:cs typeface="Times New Roman" panose="02020603050405020304" pitchFamily="18" charset="0"/>
              </a:rPr>
              <a:t>сәуірде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13247</TotalTime>
  <Words>554</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2149</cp:revision>
  <cp:lastPrinted>2021-07-01T07:38:07Z</cp:lastPrinted>
  <dcterms:created xsi:type="dcterms:W3CDTF">2018-03-27T06:03:00Z</dcterms:created>
  <dcterms:modified xsi:type="dcterms:W3CDTF">2022-04-19T08:30:31Z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