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761601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347180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7" y="115888"/>
            <a:ext cx="4769797" cy="201174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19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20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Күндіз жаңбыр. Солтүстік-батыстан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 Ауа температурасы түнде 3-5, күндіз 9-11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21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20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21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smtClean="0">
                <a:latin typeface="Times New Roman" panose="02020603050405020304" pitchFamily="18" charset="0"/>
                <a:ea typeface="Calibri" panose="020F0502020204030204" pitchFamily="34" charset="0"/>
                <a:cs typeface="Times New Roman" panose="02020603050405020304" pitchFamily="18" charset="0"/>
              </a:rPr>
              <a:t>Ұсыныстары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12967</TotalTime>
  <Words>561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2357</cp:revision>
  <cp:lastPrinted>2021-07-01T03:56:27Z</cp:lastPrinted>
  <dcterms:created xsi:type="dcterms:W3CDTF">2018-03-27T06:03:00Z</dcterms:created>
  <dcterms:modified xsi:type="dcterms:W3CDTF">2022-04-19T08:49:37Z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