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0846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88132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с переходом на северо-западный 5-10 м/с. Температура воздуха ночью 1-3,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7-12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71600" y="33633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13486</TotalTime>
  <Words>589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2021-07-01T03:56:27Z</cp:lastPrinted>
  <dcterms:created xsi:type="dcterms:W3CDTF">2018-03-27T06:03:00Z</dcterms:created>
  <dcterms:modified xsi:type="dcterms:W3CDTF">2022-04-19T08:54:30Z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