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3408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20294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20 апреля 2022 г.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дождь. Ветер 9-14, днем порывы 18 м/с. Температура воздуха ночью 5-7, днем 15-17 тепла.</a:t>
            </a: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 </a:t>
            </a:r>
          </a:p>
          <a:p>
            <a:pPr lvl="0" indent="18573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21 апреля 2022 г.</a:t>
            </a:r>
          </a:p>
          <a:p>
            <a:pPr lvl="0" indent="185738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3-5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 апреля, ночью 21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93692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13361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2114</cp:revision>
  <cp:lastPrinted>2021-07-01T03:56:27Z</cp:lastPrinted>
  <dcterms:created xsi:type="dcterms:W3CDTF">2018-03-27T06:03:00Z</dcterms:created>
  <dcterms:modified xsi:type="dcterms:W3CDTF">2022-04-19T08:32:25Z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