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6297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4-9 м/с. Температура воздуха ночью 6-8,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4-9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33136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814" y="375886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228700"/>
              </p:ext>
            </p:extLst>
          </p:nvPr>
        </p:nvGraphicFramePr>
        <p:xfrm>
          <a:off x="5026026" y="4252542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48186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13502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2021-07-01T03:56:27Z</cp:lastPrinted>
  <dcterms:created xsi:type="dcterms:W3CDTF">2018-03-27T06:03:00Z</dcterms:created>
  <dcterms:modified xsi:type="dcterms:W3CDTF">2022-04-19T08:25:49Z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