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0126666"/>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3953191"/>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19 сәуірден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20 сәуірге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ru-RU" sz="1200" dirty="0">
                <a:latin typeface="Times New Roman" pitchFamily="18" charset="0"/>
                <a:cs typeface="Times New Roman" pitchFamily="18" charset="0"/>
              </a:rPr>
              <a:t>ж</a:t>
            </a:r>
            <a:r>
              <a:rPr lang="kk-KZ" sz="1200" dirty="0">
                <a:latin typeface="Times New Roman" pitchFamily="18" charset="0"/>
                <a:cs typeface="Times New Roman" pitchFamily="18" charset="0"/>
              </a:rPr>
              <a:t>аңбыр, таңертең және күндіз кей уақытта қатты жауады. Кей уақытта найзағай, дауыл болады</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Шығыстан жел соғады, күші 8-13, екпіні 15-20 м/с. Ауа температурасы түнде 10-12 градус, күндіз 19-21 градус жылы болады.</a:t>
            </a:r>
            <a:endParaRPr lang="ru-RU" sz="1200" dirty="0">
              <a:latin typeface="Times New Roman" pitchFamily="18" charset="0"/>
              <a:cs typeface="Times New Roman" pitchFamily="18" charset="0"/>
            </a:endParaRPr>
          </a:p>
          <a:p>
            <a:pPr indent="182563" algn="ct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21 </a:t>
            </a:r>
            <a:r>
              <a:rPr lang="ru-RU" sz="1200" b="1" dirty="0" err="1">
                <a:latin typeface="Times New Roman" pitchFamily="18" charset="0"/>
                <a:cs typeface="Times New Roman" pitchFamily="18" charset="0"/>
              </a:rPr>
              <a:t>сәуірге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20 сәуірден 09 сағ. 21 сәуірге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кей уақытта жаңбыр, найзағай, дауыл болады</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Шығыстан жел соғады, күші 9-14 м/с. Ауа температурасы 9-11 градус жылы болады.</a:t>
            </a:r>
            <a:endParaRPr lang="ru-RU" sz="1200" dirty="0">
              <a:latin typeface="Times New Roman" pitchFamily="18" charset="0"/>
              <a:cs typeface="Times New Roman" pitchFamily="18" charset="0"/>
            </a:endParaRPr>
          </a:p>
        </p:txBody>
      </p:sp>
      <p:sp>
        <p:nvSpPr>
          <p:cNvPr id="21" name="TextBox 13"/>
          <p:cNvSpPr txBox="1"/>
          <p:nvPr/>
        </p:nvSpPr>
        <p:spPr>
          <a:xfrm>
            <a:off x="5030690" y="250430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0690" y="33116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13286</TotalTime>
  <Words>602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2312</cp:revision>
  <cp:lastPrinted>2021-07-01T03:56:27Z</cp:lastPrinted>
  <dcterms:created xsi:type="dcterms:W3CDTF">2018-03-27T06:03:00Z</dcterms:created>
  <dcterms:modified xsi:type="dcterms:W3CDTF">2022-04-19T08:56:36Z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