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72646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143861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20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утром и днем временами сильный. Временами гроза, шквал. Ветер восточный 8-13, порывы 15-20 м/с. Температура воздуха ночью 10-12, днем 19-21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21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временами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2021-07-01T03:56:27Z</cp:lastPrinted>
  <dcterms:created xsi:type="dcterms:W3CDTF">2018-03-27T06:03:00Z</dcterms:created>
  <dcterms:modified xsi:type="dcterms:W3CDTF">2022-04-19T08:57:07Z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