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9E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72" d="100"/>
          <a:sy n="72" d="100"/>
        </p:scale>
        <p:origin x="16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4199435"/>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127898"/>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7125" y="73085"/>
            <a:ext cx="4862207" cy="2123658"/>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20</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сәуірге</a:t>
            </a:r>
            <a:r>
              <a:rPr lang="ru-RU" sz="1100" b="1" dirty="0">
                <a:latin typeface="Times New Roman" panose="02020603050405020304" pitchFamily="18" charset="0"/>
                <a:cs typeface="Times New Roman" panose="02020603050405020304" pitchFamily="18" charset="0"/>
              </a:rPr>
              <a:t> </a:t>
            </a:r>
          </a:p>
          <a:p>
            <a:pPr algn="ct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ж. 19 </a:t>
            </a:r>
            <a:r>
              <a:rPr lang="ru-RU" altLang="ru-RU" sz="1100" b="1" dirty="0" err="1">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с. 21-ден. 20</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сәуір </a:t>
            </a:r>
            <a:r>
              <a:rPr lang="ru-RU" altLang="ru-RU" sz="1100" b="1" dirty="0">
                <a:latin typeface="Times New Roman" panose="02020603050405020304" pitchFamily="18" charset="0"/>
                <a:cs typeface="Times New Roman" panose="02020603050405020304" pitchFamily="18" charset="0"/>
              </a:rPr>
              <a:t>с. 21-ге </a:t>
            </a:r>
            <a:r>
              <a:rPr lang="ru-RU" alt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cs typeface="Times New Roman" panose="02020603050405020304" pitchFamily="18" charset="0"/>
              </a:rPr>
              <a:t>Күндіз</a:t>
            </a:r>
            <a:r>
              <a:rPr lang="kk-KZ" sz="1100" kern="1400" dirty="0">
                <a:latin typeface="Times New Roman" panose="02020603050405020304" pitchFamily="18" charset="0"/>
                <a:ea typeface="Times New Roman" panose="02020603050405020304" pitchFamily="18" charset="0"/>
              </a:rPr>
              <a:t> жаңбыр</a:t>
            </a:r>
            <a:r>
              <a:rPr lang="ru-RU" sz="1100" dirty="0">
                <a:latin typeface="Times New Roman" panose="02020603050405020304" pitchFamily="18" charset="0"/>
                <a:cs typeface="Times New Roman" panose="02020603050405020304" pitchFamily="18" charset="0"/>
              </a:rPr>
              <a:t>.</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err="1">
                <a:latin typeface="Times New Roman" panose="02020603050405020304" pitchFamily="18" charset="0"/>
                <a:ea typeface="Times New Roman" panose="02020603050405020304" pitchFamily="18" charset="0"/>
                <a:cs typeface="Times New Roman" panose="02020603050405020304" pitchFamily="18" charset="0"/>
              </a:rPr>
              <a:t>Оң</a:t>
            </a:r>
            <a:r>
              <a:rPr lang="ru-RU" sz="1100" dirty="0" err="1">
                <a:latin typeface="Times New Roman" panose="02020603050405020304" pitchFamily="18" charset="0"/>
                <a:cs typeface="Times New Roman" panose="02020603050405020304" pitchFamily="18" charset="0"/>
              </a:rPr>
              <a:t>түстік-батыстан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соғады</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күші түнде 5-10, күндіз 9-14, екпіні 15-20</a:t>
            </a:r>
            <a:r>
              <a:rPr lang="kk-KZ" sz="1100" kern="14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түнде 3-5, күндіз  15-17 жылы.</a:t>
            </a:r>
          </a:p>
          <a:p>
            <a:pPr algn="ctr"/>
            <a:endParaRPr lang="ru-RU" sz="1100" b="1" dirty="0" smtClean="0">
              <a:latin typeface="Times New Roman" panose="02020603050405020304" pitchFamily="18" charset="0"/>
              <a:cs typeface="Times New Roman" panose="02020603050405020304" pitchFamily="18" charset="0"/>
            </a:endParaRPr>
          </a:p>
          <a:p>
            <a:pPr algn="ctr"/>
            <a:r>
              <a:rPr lang="ru-RU" sz="1100" b="1" dirty="0" smtClean="0">
                <a:latin typeface="Times New Roman" panose="02020603050405020304" pitchFamily="18" charset="0"/>
                <a:cs typeface="Times New Roman" panose="02020603050405020304" pitchFamily="18" charset="0"/>
              </a:rPr>
              <a:t>21 </a:t>
            </a:r>
            <a:r>
              <a:rPr lang="kk-KZ" sz="1100" b="1" dirty="0">
                <a:latin typeface="Times New Roman" panose="02020603050405020304" pitchFamily="18" charset="0"/>
                <a:cs typeface="Times New Roman" panose="02020603050405020304" pitchFamily="18" charset="0"/>
              </a:rPr>
              <a:t>сәуірге</a:t>
            </a:r>
            <a:r>
              <a:rPr lang="ru-RU" sz="1100" b="1" dirty="0">
                <a:latin typeface="Times New Roman" panose="02020603050405020304" pitchFamily="18" charset="0"/>
                <a:cs typeface="Times New Roman" panose="02020603050405020304" pitchFamily="18" charset="0"/>
              </a:rPr>
              <a:t> 2022 ж. </a:t>
            </a:r>
          </a:p>
          <a:p>
            <a:pPr algn="ctr"/>
            <a:r>
              <a:rPr lang="kk-KZ" sz="1100" b="1" dirty="0">
                <a:latin typeface="Times New Roman" panose="02020603050405020304" pitchFamily="18" charset="0"/>
                <a:cs typeface="Times New Roman" panose="02020603050405020304" pitchFamily="18" charset="0"/>
              </a:rPr>
              <a:t> 20</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21-ден 21 </a:t>
            </a:r>
            <a:r>
              <a:rPr lang="kk-KZ" sz="1100" b="1"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a:t>
            </a:r>
            <a:r>
              <a:rPr lang="ru-RU" sz="1100" dirty="0">
                <a:latin typeface="Times New Roman" panose="02020603050405020304" pitchFamily="18" charset="0"/>
                <a:cs typeface="Times New Roman" panose="02020603050405020304" pitchFamily="18" charset="0"/>
              </a:rPr>
              <a:t>.</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Б</a:t>
            </a:r>
            <a:r>
              <a:rPr lang="ru-RU" sz="1100" dirty="0" err="1">
                <a:latin typeface="Times New Roman" panose="02020603050405020304" pitchFamily="18" charset="0"/>
                <a:cs typeface="Times New Roman" panose="02020603050405020304" pitchFamily="18" charset="0"/>
              </a:rPr>
              <a:t>атыстан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соғады</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4-6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 </a:t>
            </a:r>
          </a:p>
          <a:p>
            <a:pPr indent="182563" algn="just"/>
            <a:endParaRPr lang="ru-RU" sz="1100" dirty="0">
              <a:latin typeface="Times New Roman" panose="02020603050405020304" pitchFamily="18" charset="0"/>
              <a:cs typeface="Times New Roman" panose="02020603050405020304" pitchFamily="18" charset="0"/>
            </a:endParaRPr>
          </a:p>
          <a:p>
            <a:pPr indent="182563" algn="just"/>
            <a:endParaRPr lang="ru-RU" sz="1100" dirty="0">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24979" y="1846015"/>
            <a:ext cx="4714494" cy="1384995"/>
          </a:xfrm>
          <a:prstGeom prst="rect">
            <a:avLst/>
          </a:prstGeom>
          <a:solidFill>
            <a:srgbClr val="F49E2C"/>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0" name="TextBox 13"/>
          <p:cNvSpPr txBox="1">
            <a:spLocks noChangeArrowheads="1"/>
          </p:cNvSpPr>
          <p:nvPr/>
        </p:nvSpPr>
        <p:spPr bwMode="auto">
          <a:xfrm>
            <a:off x="4992687" y="3192661"/>
            <a:ext cx="4729162" cy="312738"/>
          </a:xfrm>
          <a:prstGeom prst="rect">
            <a:avLst/>
          </a:prstGeom>
          <a:solidFill>
            <a:srgbClr val="F49E2C"/>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15800</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2378</cp:revision>
  <cp:lastPrinted>2022-02-09T05:34:48Z</cp:lastPrinted>
  <dcterms:created xsi:type="dcterms:W3CDTF">2018-03-27T06:03:00Z</dcterms:created>
  <dcterms:modified xsi:type="dcterms:W3CDTF">2022-04-19T08:47:15Z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