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28289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65064" y="3139658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103251"/>
              </p:ext>
            </p:extLst>
          </p:nvPr>
        </p:nvGraphicFramePr>
        <p:xfrm>
          <a:off x="5025008" y="3601323"/>
          <a:ext cx="4635250" cy="2789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92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4795" y="206610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Утром и днем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5-10 м/с. Температура воздуха ночью 11-13, днем 19-21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21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Временами дождь, гроза. Ветер северо-восточный 9-14 м/с.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13342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2265</cp:revision>
  <cp:lastPrinted>2022-04-17T07:01:08Z</cp:lastPrinted>
  <dcterms:created xsi:type="dcterms:W3CDTF">2018-03-27T06:03:00Z</dcterms:created>
  <dcterms:modified xsi:type="dcterms:W3CDTF">2022-04-19T08:53:28Z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