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B0F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2860A65-D676-4CED-AF4C-0B5CFC001A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91301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5A6ED-9D8D-4EED-AF11-E4C7B70B3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6F1A-A35A-4FA2-BFA4-5B243BF808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DBFD6-4CFA-4815-B9B2-28898495E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03FC-C737-4081-908A-2B4CB8720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6E2C4-30D7-4F7F-B4C1-2F888FE56B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F4529-B0C9-4DB1-8804-1F86C45919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7A24A-C42D-4BEE-9D7E-F1D93BAD3C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B7432-8A7B-4D2B-83E5-7876DDD3F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085B-1A7E-4D08-99ED-4A407B795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4968-78FB-45BE-A964-488337B5DD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A794-61D5-4261-867C-98E2179A4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2B152F-44DF-4FC7-B78A-C1ABB8535B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апреля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60950" y="207963"/>
            <a:ext cx="4537075" cy="23083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20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19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апреля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дождь, гроза. Ветер северо-восточный 2-7, при грозе 10 м/с. Температура воздуха ночью 11-13, днем 18-20 тепла.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21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20 апреля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21</a:t>
            </a:r>
            <a:r>
              <a:rPr 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indent="185738"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дождь, гроза. Ветер северо-восточный 2-7, при грозе 10 м/с. Температура воздуха 11-13 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20,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 метеорологические условия будут способствовать рассеиванию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апреля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54098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00" y="36096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Бенберина</a:t>
            </a:r>
            <a:r>
              <a:rPr lang="ru-RU" dirty="0" smtClean="0">
                <a:solidFill>
                  <a:schemeClr val="tx1"/>
                </a:solidFill>
              </a:rPr>
              <a:t>, 52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764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2322</cp:revision>
  <cp:lastPrinted>2021-07-01T09:11:30Z</cp:lastPrinted>
  <dcterms:created xsi:type="dcterms:W3CDTF">2018-03-27T06:03:00Z</dcterms:created>
  <dcterms:modified xsi:type="dcterms:W3CDTF">2022-04-19T08:21:23Z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