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70683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6901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573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12-14, днем 26-28 тепла.</a:t>
            </a:r>
          </a:p>
          <a:p>
            <a:pPr indent="185738"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21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11-13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13086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2118</cp:revision>
  <cp:lastPrinted>2021-07-01T03:56:27Z</cp:lastPrinted>
  <dcterms:created xsi:type="dcterms:W3CDTF">2018-03-27T06:03:00Z</dcterms:created>
  <dcterms:modified xsi:type="dcterms:W3CDTF">2022-04-19T08:39:11Z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