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372910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25633765"/>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584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1045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19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20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Түнде жауын-шашын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аңбыр</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қар</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Жел солтүстік-батыстан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21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20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a:solidFill>
                  <a:srgbClr val="000000"/>
                </a:solidFill>
                <a:latin typeface="Times New Roman" panose="02020603050405020304" pitchFamily="18" charset="0"/>
                <a:cs typeface="Times New Roman" panose="02020603050405020304" pitchFamily="18" charset="0"/>
                <a:sym typeface="+mn-ea"/>
              </a:rPr>
              <a:t>р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21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Жаңбыр. Жел сол</a:t>
            </a:r>
            <a:r>
              <a:rPr lang="kk-KZ" sz="1200" dirty="0">
                <a:latin typeface="Times New Roman" panose="02020603050405020304" pitchFamily="18" charset="0"/>
                <a:cs typeface="Times New Roman" panose="02020603050405020304" pitchFamily="18" charset="0"/>
              </a:rPr>
              <a:t>түстік-батыстан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2244" y="3397179"/>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9" y="229355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20, 2022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sym typeface="+mn-ea"/>
              </a:rPr>
              <a:t>21 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6" name="Прямоугольник 21"/>
          <p:cNvSpPr>
            <a:spLocks noChangeArrowheads="1"/>
          </p:cNvSpPr>
          <p:nvPr/>
        </p:nvSpPr>
        <p:spPr bwMode="auto">
          <a:xfrm>
            <a:off x="182563" y="796925"/>
            <a:ext cx="4697412" cy="289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Ұсыныстар</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smtClean="0">
                <a:latin typeface="Times New Roman" panose="02020603050405020304" pitchFamily="18" charset="0"/>
                <a:ea typeface="Calibri" panose="020F0502020204030204" pitchFamily="34" charset="0"/>
                <a:cs typeface="Times New Roman" panose="02020603050405020304" pitchFamily="18" charset="0"/>
              </a:rPr>
              <a:t>жоқ</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14061</TotalTime>
  <Words>550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2171</cp:revision>
  <cp:lastPrinted>2021-07-01T03:56:27Z</cp:lastPrinted>
  <dcterms:created xsi:type="dcterms:W3CDTF">2018-03-27T06:03:00Z</dcterms:created>
  <dcterms:modified xsi:type="dcterms:W3CDTF">2022-04-19T08:50:06Z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