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18166294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6037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4908057"/>
              </p:ext>
            </p:extLst>
          </p:nvPr>
        </p:nvGraphicFramePr>
        <p:xfrm>
          <a:off x="5051198" y="4013026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79402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19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20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5738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ночью 4-6, днем 18-20 тепла.</a:t>
            </a:r>
          </a:p>
          <a:p>
            <a:pPr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21 апрель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20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21 апреля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5738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восточный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2-7 м/с. Температура воздуха 0-2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апреля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13211</TotalTime>
  <Words>566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2231</cp:revision>
  <cp:lastPrinted>2021-07-01T03:56:27Z</cp:lastPrinted>
  <dcterms:created xsi:type="dcterms:W3CDTF">2018-03-27T06:03:00Z</dcterms:created>
  <dcterms:modified xsi:type="dcterms:W3CDTF">2022-04-19T08:52:32Z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