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5940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7270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3-8 м/с. Температура воздуха ночью 0-2° мороза, днем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21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2021-10-14T11:15:53Z</cp:lastPrinted>
  <dcterms:created xsi:type="dcterms:W3CDTF">2018-03-27T06:03:00Z</dcterms:created>
  <dcterms:modified xsi:type="dcterms:W3CDTF">2022-04-19T08:50:32Z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