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487109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20</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91350973"/>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a:t>
            </a: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20 </a:t>
            </a:r>
            <a:r>
              <a:rPr lang="kk-KZ" altLang="ru-RU" sz="1100" b="1" dirty="0">
                <a:latin typeface="Times New Roman" panose="02020603050405020304" pitchFamily="18" charset="0"/>
                <a:cs typeface="Times New Roman" panose="02020603050405020304" pitchFamily="18" charset="0"/>
              </a:rPr>
              <a:t>сәуірге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19 </a:t>
            </a:r>
            <a:r>
              <a:rPr lang="ru-RU" altLang="ru-RU" sz="1100" b="1" dirty="0" err="1">
                <a:solidFill>
                  <a:srgbClr val="000000"/>
                </a:solidFill>
                <a:latin typeface="Times New Roman" panose="02020603050405020304" pitchFamily="18" charset="0"/>
                <a:cs typeface="Times New Roman" panose="02020603050405020304" pitchFamily="18" charset="0"/>
              </a:rPr>
              <a:t>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20 </a:t>
            </a:r>
            <a:r>
              <a:rPr lang="ru-RU" altLang="ru-RU" sz="1100" b="1" dirty="0" err="1">
                <a:solidFill>
                  <a:srgbClr val="000000"/>
                </a:solidFill>
                <a:latin typeface="Times New Roman" panose="02020603050405020304" pitchFamily="18" charset="0"/>
                <a:cs typeface="Times New Roman" panose="02020603050405020304" pitchFamily="18" charset="0"/>
              </a:rPr>
              <a:t>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a:solidFill>
                  <a:prstClr val="black"/>
                </a:solidFill>
                <a:latin typeface="Times New Roman" pitchFamily="18" charset="0"/>
                <a:cs typeface="Times New Roman" pitchFamily="18" charset="0"/>
              </a:rPr>
              <a:t>          Ашық, жауын-шашынсыз. </a:t>
            </a:r>
            <a:r>
              <a:rPr lang="ru-RU" sz="1100" dirty="0" err="1">
                <a:solidFill>
                  <a:srgbClr val="000000"/>
                </a:solidFill>
                <a:latin typeface="Times New Roman" panose="02020603050405020304" pitchFamily="18" charset="0"/>
              </a:rPr>
              <a:t>Жел</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оң</a:t>
            </a:r>
            <a:r>
              <a:rPr lang="kk-KZ" sz="1100" dirty="0">
                <a:solidFill>
                  <a:srgbClr val="000000"/>
                </a:solidFill>
                <a:latin typeface="Times New Roman" panose="02020603050405020304" pitchFamily="18" charset="0"/>
              </a:rPr>
              <a:t>түстік-шығыстан, оңтүстіктен </a:t>
            </a:r>
            <a:r>
              <a:rPr lang="ru-RU" sz="1100" dirty="0" err="1">
                <a:solidFill>
                  <a:srgbClr val="000000"/>
                </a:solidFill>
                <a:latin typeface="Times New Roman" panose="02020603050405020304" pitchFamily="18" charset="0"/>
              </a:rPr>
              <a:t>күші</a:t>
            </a:r>
            <a:r>
              <a:rPr lang="ru-RU" sz="1100" dirty="0">
                <a:solidFill>
                  <a:srgbClr val="000000"/>
                </a:solidFill>
                <a:latin typeface="Times New Roman" panose="02020603050405020304" pitchFamily="18" charset="0"/>
              </a:rPr>
              <a:t> 9-14, </a:t>
            </a:r>
            <a:r>
              <a:rPr lang="ru-RU" sz="1100" dirty="0" err="1">
                <a:solidFill>
                  <a:srgbClr val="000000"/>
                </a:solidFill>
                <a:latin typeface="Times New Roman" panose="02020603050405020304" pitchFamily="18" charset="0"/>
              </a:rPr>
              <a:t>күндіз</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екпіні</a:t>
            </a:r>
            <a:r>
              <a:rPr lang="ru-RU" sz="1100" dirty="0">
                <a:solidFill>
                  <a:srgbClr val="000000"/>
                </a:solidFill>
                <a:latin typeface="Times New Roman" panose="02020603050405020304" pitchFamily="18" charset="0"/>
              </a:rPr>
              <a:t> 15-18 м/с. </a:t>
            </a:r>
            <a:r>
              <a:rPr lang="ru-RU" sz="1100" dirty="0" err="1">
                <a:solidFill>
                  <a:srgbClr val="000000"/>
                </a:solidFill>
                <a:latin typeface="Times New Roman" panose="02020603050405020304" pitchFamily="18" charset="0"/>
              </a:rPr>
              <a:t>Ауа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температурасы</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түнде</a:t>
            </a:r>
            <a:r>
              <a:rPr lang="ru-RU" sz="1100" dirty="0">
                <a:solidFill>
                  <a:srgbClr val="000000"/>
                </a:solidFill>
                <a:latin typeface="Times New Roman" panose="02020603050405020304" pitchFamily="18" charset="0"/>
              </a:rPr>
              <a:t> 12-14, </a:t>
            </a:r>
            <a:r>
              <a:rPr lang="ru-RU" sz="1100" dirty="0" err="1">
                <a:solidFill>
                  <a:srgbClr val="000000"/>
                </a:solidFill>
                <a:latin typeface="Times New Roman" panose="02020603050405020304" pitchFamily="18" charset="0"/>
              </a:rPr>
              <a:t>күндіз</a:t>
            </a:r>
            <a:r>
              <a:rPr lang="ru-RU" sz="1100" dirty="0">
                <a:solidFill>
                  <a:srgbClr val="000000"/>
                </a:solidFill>
                <a:latin typeface="Times New Roman" panose="02020603050405020304" pitchFamily="18" charset="0"/>
              </a:rPr>
              <a:t> 22-24 </a:t>
            </a:r>
            <a:r>
              <a:rPr lang="ru-RU" sz="1100" dirty="0" err="1">
                <a:solidFill>
                  <a:srgbClr val="000000"/>
                </a:solidFill>
                <a:latin typeface="Times New Roman" panose="02020603050405020304" pitchFamily="18" charset="0"/>
              </a:rPr>
              <a:t>жылы</a:t>
            </a:r>
            <a:r>
              <a:rPr lang="ru-RU" sz="1100" dirty="0">
                <a:solidFill>
                  <a:srgbClr val="000000"/>
                </a:solidFill>
                <a:latin typeface="Times New Roman" panose="02020603050405020304" pitchFamily="18" charset="0"/>
              </a:rPr>
              <a:t>.</a:t>
            </a:r>
          </a:p>
          <a:p>
            <a:pPr lvl="0" algn="just"/>
            <a:endParaRPr lang="ru-RU" sz="1100" dirty="0">
              <a:solidFill>
                <a:srgbClr val="000000"/>
              </a:solidFill>
              <a:latin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21 сәуірге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20 </a:t>
            </a:r>
            <a:r>
              <a:rPr lang="ru-RU" sz="1100" b="1" dirty="0" err="1">
                <a:solidFill>
                  <a:srgbClr val="000000"/>
                </a:solidFill>
                <a:latin typeface="Times New Roman" panose="02020603050405020304" pitchFamily="18" charset="0"/>
                <a:cs typeface="Times New Roman" panose="02020603050405020304" pitchFamily="18" charset="0"/>
              </a:rPr>
              <a:t>сәуір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21 </a:t>
            </a:r>
            <a:r>
              <a:rPr lang="ru-RU" sz="1100" b="1" dirty="0" err="1">
                <a:solidFill>
                  <a:srgbClr val="000000"/>
                </a:solidFill>
                <a:latin typeface="Times New Roman" panose="02020603050405020304" pitchFamily="18" charset="0"/>
                <a:cs typeface="Times New Roman" panose="02020603050405020304" pitchFamily="18" charset="0"/>
              </a:rPr>
              <a:t>сәуір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a:solidFill>
                  <a:prstClr val="black"/>
                </a:solidFill>
                <a:latin typeface="Times New Roman" pitchFamily="18" charset="0"/>
                <a:cs typeface="Times New Roman" pitchFamily="18" charset="0"/>
                <a:sym typeface="+mn-ea"/>
              </a:rPr>
              <a:t>            </a:t>
            </a:r>
            <a:r>
              <a:rPr lang="ru-RU" sz="1100" dirty="0" err="1">
                <a:solidFill>
                  <a:prstClr val="black"/>
                </a:solidFill>
                <a:latin typeface="Times New Roman" pitchFamily="18" charset="0"/>
                <a:cs typeface="Times New Roman" pitchFamily="18" charset="0"/>
                <a:sym typeface="+mn-ea"/>
              </a:rPr>
              <a:t>Көшпелі</a:t>
            </a:r>
            <a:r>
              <a:rPr lang="ru-RU" sz="1100" dirty="0">
                <a:solidFill>
                  <a:prstClr val="black"/>
                </a:solidFill>
                <a:latin typeface="Times New Roman" pitchFamily="18" charset="0"/>
                <a:cs typeface="Times New Roman" pitchFamily="18" charset="0"/>
                <a:sym typeface="+mn-ea"/>
              </a:rPr>
              <a:t> </a:t>
            </a:r>
            <a:r>
              <a:rPr lang="ru-RU" sz="1100" dirty="0" err="1">
                <a:solidFill>
                  <a:prstClr val="black"/>
                </a:solidFill>
                <a:latin typeface="Times New Roman" pitchFamily="18" charset="0"/>
                <a:cs typeface="Times New Roman" pitchFamily="18" charset="0"/>
                <a:sym typeface="+mn-ea"/>
              </a:rPr>
              <a:t>бұлтты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жауын-шашынсыз</a:t>
            </a:r>
            <a:r>
              <a:rPr lang="kk-KZ" sz="1100" dirty="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a:t>
            </a:r>
            <a:r>
              <a:rPr lang="ru-RU" sz="1100" dirty="0">
                <a:solidFill>
                  <a:prstClr val="black"/>
                </a:solidFill>
                <a:latin typeface="Times New Roman" pitchFamily="18" charset="0"/>
                <a:cs typeface="Times New Roman" pitchFamily="18" charset="0"/>
              </a:rPr>
              <a:t>м/с.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13-15 </a:t>
            </a:r>
            <a:r>
              <a:rPr lang="ru-RU" sz="1100" dirty="0" err="1">
                <a:solidFill>
                  <a:prstClr val="black"/>
                </a:solidFill>
                <a:latin typeface="Times New Roman" pitchFamily="18" charset="0"/>
                <a:cs typeface="Times New Roman" pitchFamily="18" charset="0"/>
              </a:rPr>
              <a:t>жылы</a:t>
            </a:r>
            <a:r>
              <a:rPr lang="ru-RU"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16871</TotalTime>
  <Words>588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2196</cp:revision>
  <cp:lastPrinted>2021-07-01T07:38:07Z</cp:lastPrinted>
  <dcterms:created xsi:type="dcterms:W3CDTF">2018-03-27T06:03:00Z</dcterms:created>
  <dcterms:modified xsi:type="dcterms:W3CDTF">2022-04-19T08:16:52Z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