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7B0F"/>
    <a:srgbClr val="F0681C"/>
    <a:srgbClr val="EE90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7635815"/>
              </p:ext>
            </p:extLst>
          </p:nvPr>
        </p:nvGraphicFramePr>
        <p:xfrm>
          <a:off x="307975" y="2534610"/>
          <a:ext cx="4465638" cy="19659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1167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 108</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19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18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19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жауын-шашынсыз. Желдің бағыты оңтүстік-шығыстын оңтүстік-батысқа ауысады, күші 2-7 м/с. Ауа температурасы түнде 6-8, күндіз 20-22 градус жылы болады.</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20</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19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20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Көшпелі бұлтты, жауын-шашынсыз. Оңтүстіктен, оңтүстік-шығыстан жел соғады, күші 0-5 м/с. Ауа температурасы 7-9 градус жылы болады.</a:t>
            </a:r>
            <a:r>
              <a:rPr lang="ru-RU" sz="1200" dirty="0">
                <a:latin typeface="Times New Roman" pitchFamily="18" charset="0"/>
                <a:cs typeface="Times New Roman" pitchFamily="18" charset="0"/>
              </a:rPr>
              <a:t> </a:t>
            </a:r>
          </a:p>
          <a:p>
            <a:pPr lvl="0" indent="450000" algn="just"/>
            <a:endParaRPr lang="ru-RU" sz="1200" dirty="0" smtClean="0">
              <a:latin typeface="Times New Roman" pitchFamily="18" charset="0"/>
              <a:cs typeface="Times New Roman" pitchFamily="18" charset="0"/>
            </a:endParaRP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09121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FD7B0F"/>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rgbClr val="FD7B0F"/>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20сәуірге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1"/>
          <p:cNvSpPr>
            <a:spLocks noChangeArrowheads="1"/>
          </p:cNvSpPr>
          <p:nvPr/>
        </p:nvSpPr>
        <p:spPr bwMode="auto">
          <a:xfrm>
            <a:off x="184150" y="754867"/>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eaLnBrk="1" hangingPunct="1">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eaLnBrk="1" hangingPunct="1">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13529</TotalTime>
  <Words>607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2194</cp:revision>
  <cp:lastPrinted>2021-07-01T07:38:07Z</cp:lastPrinted>
  <dcterms:created xsi:type="dcterms:W3CDTF">2018-03-27T06:03:00Z</dcterms:created>
  <dcterms:modified xsi:type="dcterms:W3CDTF">2022-04-18T08:14:17Z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