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947088"/>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1064" y="3408066"/>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315280"/>
              </p:ext>
            </p:extLst>
          </p:nvPr>
        </p:nvGraphicFramePr>
        <p:xfrm>
          <a:off x="5001036" y="3857549"/>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18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19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5738"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5-10 м/с. Ауа температурасы түнде 9-11, күндіз 23-25 градус жылы.</a:t>
            </a:r>
          </a:p>
          <a:p>
            <a:pPr algn="ctr"/>
            <a:r>
              <a:rPr lang="kk-KZ" altLang="ru-RU" sz="1200" b="1" dirty="0">
                <a:latin typeface="Times New Roman KZ" pitchFamily="18" charset="0"/>
                <a:ea typeface="Times New Roman KZ" pitchFamily="18" charset="0"/>
                <a:cs typeface="Times New Roman" pitchFamily="18" charset="0"/>
              </a:rPr>
              <a:t>20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19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20</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5738"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kk-KZ" sz="1200" dirty="0">
                <a:latin typeface="Times New Roman" pitchFamily="18" charset="0"/>
                <a:cs typeface="Times New Roman" pitchFamily="18" charset="0"/>
              </a:rPr>
              <a:t>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5-7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4994596" y="31512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9432" y="205329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13204</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2273</cp:revision>
  <cp:lastPrinted>2021-07-01T03:56:27Z</cp:lastPrinted>
  <dcterms:created xsi:type="dcterms:W3CDTF">2018-03-27T06:03:00Z</dcterms:created>
  <dcterms:modified xsi:type="dcterms:W3CDTF">2022-04-18T08:49:55Z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