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106718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219" y="213003"/>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a:t>
            </a:r>
            <a:r>
              <a:rPr lang="kk-KZ" sz="1200" dirty="0">
                <a:solidFill>
                  <a:prstClr val="black"/>
                </a:solidFill>
                <a:latin typeface="Times New Roman" pitchFamily="18" charset="0"/>
                <a:cs typeface="Times New Roman" pitchFamily="18" charset="0"/>
              </a:rPr>
              <a:t> Ауаның температурасы түнде 0 градус шамасында, күндіз 17-19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Жел 7-12 м/с. Ауаның температурасы түнде 5-7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8069294"/>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182" y="35702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4427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13245</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2021-07-01T07:38:07Z</cp:lastPrinted>
  <dcterms:created xsi:type="dcterms:W3CDTF">2018-03-27T06:03:00Z</dcterms:created>
  <dcterms:modified xsi:type="dcterms:W3CDTF">2022-04-18T08:39:09Z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