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67029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5121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algn="ctr"/>
            <a:r>
              <a:rPr lang="ru-RU" sz="1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 по 21 ч. 19 апреля 2022 г.</a:t>
            </a:r>
            <a:endParaRPr lang="ru-RU" altLang="en-US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     Днем временами дождь. Ветер юго-западный 9-14 м/с. Температура воздуха ночью 0-2, днем 14-16 тепла.</a:t>
            </a:r>
            <a:endParaRPr lang="ru-RU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</a:t>
            </a:r>
            <a:endParaRPr lang="ru-RU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19 апреля </a:t>
            </a:r>
            <a:r>
              <a:rPr lang="ru-RU" sz="1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20 апреля 2022 г.</a:t>
            </a:r>
          </a:p>
          <a:p>
            <a:pPr lvl="0" algn="just">
              <a:defRPr/>
            </a:pP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1-3 тепла.</a:t>
            </a: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13183</TotalTime>
  <Words>587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2360</cp:revision>
  <cp:lastPrinted>2021-07-01T03:56:27Z</cp:lastPrinted>
  <dcterms:created xsi:type="dcterms:W3CDTF">2018-03-27T06:03:00Z</dcterms:created>
  <dcterms:modified xsi:type="dcterms:W3CDTF">2022-04-18T08:46:18Z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