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0742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1-3, днем 17-19 тепла.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85268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2022-04-18T08:41:14Z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