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4495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u="none" kern="1200" baseline="0" dirty="0" smtClean="0">
                          <a:solidFill>
                            <a:srgbClr val="002060"/>
                          </a:solidFill>
                          <a:latin typeface="Times New Roman" panose="02020603050405020304" pitchFamily="18" charset="0"/>
                          <a:ea typeface="+mn-ea"/>
                          <a:cs typeface="Times New Roman" panose="02020603050405020304" pitchFamily="18" charset="0"/>
                        </a:rPr>
                        <a:t>№108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48512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сәуірге</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     2022 ж. 18 </a:t>
            </a:r>
            <a:r>
              <a:rPr lang="ru-RU" altLang="ru-RU" sz="1100" b="1" dirty="0" err="1">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a:latin typeface="Times New Roman" panose="02020603050405020304" pitchFamily="18" charset="0"/>
                <a:cs typeface="Times New Roman" panose="02020603050405020304" pitchFamily="18" charset="0"/>
              </a:rPr>
              <a:t> 19 </a:t>
            </a:r>
            <a:r>
              <a:rPr lang="kk-KZ" altLang="ru-RU" sz="1100" b="1" dirty="0">
                <a:solidFill>
                  <a:prstClr val="black"/>
                </a:solidFill>
                <a:latin typeface="Times New Roman" panose="02020603050405020304" pitchFamily="18" charset="0"/>
                <a:cs typeface="Times New Roman" panose="02020603050405020304" pitchFamily="18" charset="0"/>
              </a:rPr>
              <a:t>сәуір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Көшпелі бұлтты, жауын-шашынсыз. Жел оңтүстік-шығыстан, оңтүстіктен соғады, күші 7-12 м/с. Ауа температурасы түнде 9-11, күндіз 21-23 градус 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20 сәуірге</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prstClr val="black"/>
                </a:solidFill>
                <a:latin typeface="Times New Roman" panose="02020603050405020304" pitchFamily="18" charset="0"/>
                <a:cs typeface="Times New Roman" panose="02020603050405020304" pitchFamily="18" charset="0"/>
                <a:sym typeface="+mn-ea"/>
              </a:rPr>
              <a:t>19</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сәуір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2022 ж. 20 </a:t>
            </a:r>
            <a:r>
              <a:rPr 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Көшпелі бұлтты, жауын-шашынсыз.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оңтүстік-шығыстан 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9-11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14009</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2424</cp:revision>
  <cp:lastPrinted>2021-07-01T03:56:27Z</cp:lastPrinted>
  <dcterms:created xsi:type="dcterms:W3CDTF">2018-03-27T06:03:00Z</dcterms:created>
  <dcterms:modified xsi:type="dcterms:W3CDTF">2022-04-18T08:53:16Z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