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26649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20294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19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около 0 градусов, днем 17-19 тепла.</a:t>
            </a: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 </a:t>
            </a:r>
          </a:p>
          <a:p>
            <a:pPr lvl="0" indent="18573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20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7-12 м/с. Температура воздуха ночью 5-7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апреля, ночью 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49618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13360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2021-07-01T03:56:27Z</cp:lastPrinted>
  <dcterms:created xsi:type="dcterms:W3CDTF">2018-03-27T06:03:00Z</dcterms:created>
  <dcterms:modified xsi:type="dcterms:W3CDTF">2022-04-18T08:39:38Z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