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379345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920148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kk-KZ" altLang="ru-RU" sz="1200" b="1" dirty="0">
                <a:solidFill>
                  <a:prstClr val="black"/>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kk-KZ" altLang="ru-RU" sz="1200" b="1" dirty="0">
                <a:solidFill>
                  <a:prstClr val="black"/>
                </a:solidFill>
                <a:latin typeface="Times New Roman" panose="02020603050405020304" pitchFamily="18" charset="0"/>
                <a:cs typeface="Times New Roman" panose="02020603050405020304" pitchFamily="18" charset="0"/>
              </a:rPr>
              <a:t>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жаңбыр. Оңтүстік-шығыстан соғатын жел солтүстік-батысқа ауысады 7-12,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9</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солтүстік-батыстан</a:t>
            </a:r>
            <a:r>
              <a:rPr lang="kk-KZ"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a:t>
            </a:r>
            <a:r>
              <a:rPr lang="kk-KZ" sz="1200" dirty="0">
                <a:solidFill>
                  <a:srgbClr val="000000"/>
                </a:solidFill>
                <a:latin typeface="Times New Roman" panose="02020603050405020304" pitchFamily="18" charset="0"/>
                <a:cs typeface="Times New Roman" panose="02020603050405020304" pitchFamily="18" charset="0"/>
                <a:sym typeface="+mn-ea"/>
              </a:rPr>
              <a:t>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14085</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2021-07-01T03:56:27Z</cp:lastPrinted>
  <dcterms:created xsi:type="dcterms:W3CDTF">2018-03-27T06:03:00Z</dcterms:created>
  <dcterms:modified xsi:type="dcterms:W3CDTF">2022-04-18T08:48:42Z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