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815656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347180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600438"/>
          </a:xfrm>
          <a:prstGeom prst="rect">
            <a:avLst/>
          </a:prstGeom>
        </p:spPr>
        <p:txBody>
          <a:bodyPr wrap="square">
            <a:spAutoFit/>
          </a:bodyPr>
          <a:lstStyle/>
          <a:p>
            <a:pPr lvl="0" algn="ctr"/>
            <a:r>
              <a:rPr lang="ru-RU" altLang="ru-RU" sz="800" b="1" dirty="0" err="1">
                <a:latin typeface="Times New Roman" panose="02020603050405020304" pitchFamily="18" charset="0"/>
                <a:cs typeface="Times New Roman" panose="02020603050405020304" pitchFamily="18" charset="0"/>
              </a:rPr>
              <a:t>Петропавл</a:t>
            </a:r>
            <a:r>
              <a:rPr lang="ru-RU" altLang="ru-RU" sz="800" b="1" dirty="0">
                <a:latin typeface="Times New Roman" panose="02020603050405020304" pitchFamily="18" charset="0"/>
                <a:cs typeface="Times New Roman" panose="02020603050405020304" pitchFamily="18" charset="0"/>
              </a:rPr>
              <a:t> </a:t>
            </a:r>
            <a:r>
              <a:rPr lang="ru-RU" altLang="ru-RU" sz="800" b="1" dirty="0" err="1">
                <a:latin typeface="Times New Roman" panose="02020603050405020304" pitchFamily="18" charset="0"/>
                <a:cs typeface="Times New Roman" panose="02020603050405020304" pitchFamily="18" charset="0"/>
              </a:rPr>
              <a:t>қаласы</a:t>
            </a:r>
            <a:r>
              <a:rPr lang="ru-RU" altLang="ru-RU" sz="800" b="1" dirty="0">
                <a:latin typeface="Times New Roman" panose="02020603050405020304" pitchFamily="18" charset="0"/>
                <a:cs typeface="Times New Roman" panose="02020603050405020304" pitchFamily="18" charset="0"/>
              </a:rPr>
              <a:t> </a:t>
            </a:r>
            <a:r>
              <a:rPr lang="ru-RU" altLang="ru-RU" sz="800" b="1" dirty="0" err="1">
                <a:latin typeface="Times New Roman" panose="02020603050405020304" pitchFamily="18" charset="0"/>
                <a:cs typeface="Times New Roman" panose="02020603050405020304" pitchFamily="18" charset="0"/>
              </a:rPr>
              <a:t>бойынша</a:t>
            </a:r>
            <a:endParaRPr lang="ru-RU" altLang="ru-RU" sz="800" b="1" dirty="0">
              <a:latin typeface="Times New Roman" panose="02020603050405020304" pitchFamily="18" charset="0"/>
              <a:cs typeface="Times New Roman" panose="02020603050405020304" pitchFamily="18" charset="0"/>
            </a:endParaRPr>
          </a:p>
          <a:p>
            <a:pPr algn="ctr"/>
            <a:r>
              <a:rPr lang="kk-KZ" sz="1000" b="1" dirty="0">
                <a:latin typeface="Times New Roman" pitchFamily="18" charset="0"/>
                <a:cs typeface="Times New Roman" pitchFamily="18" charset="0"/>
              </a:rPr>
              <a:t>19 сәуірге </a:t>
            </a:r>
            <a:r>
              <a:rPr lang="ru-RU" altLang="ru-RU" sz="1000" b="1" dirty="0" err="1">
                <a:latin typeface="Times New Roman" panose="02020603050405020304" pitchFamily="18" charset="0"/>
                <a:cs typeface="Times New Roman" panose="02020603050405020304" pitchFamily="18" charset="0"/>
              </a:rPr>
              <a:t>ауа-райы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a:latin typeface="Times New Roman" pitchFamily="18" charset="0"/>
                <a:cs typeface="Times New Roman" pitchFamily="18" charset="0"/>
              </a:rPr>
              <a:t>18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a:latin typeface="Times New Roman" pitchFamily="18" charset="0"/>
                <a:cs typeface="Times New Roman" pitchFamily="18" charset="0"/>
              </a:rPr>
              <a:t>19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p>
          <a:p>
            <a:pPr indent="185738" algn="just"/>
            <a:r>
              <a:rPr lang="kk-KZ" sz="1000" dirty="0">
                <a:latin typeface="Times New Roman" pitchFamily="18" charset="0"/>
                <a:cs typeface="Times New Roman" pitchFamily="18" charset="0"/>
              </a:rPr>
              <a:t> Күндіз кей уақытта жаңбыр. Оңтүстік-батыстан жел соғады,</a:t>
            </a:r>
            <a:r>
              <a:rPr lang="kk-KZ" sz="1000" b="1" dirty="0">
                <a:latin typeface="Times New Roman" pitchFamily="18" charset="0"/>
                <a:cs typeface="Times New Roman" pitchFamily="18" charset="0"/>
              </a:rPr>
              <a:t> </a:t>
            </a:r>
            <a:r>
              <a:rPr lang="kk-KZ" sz="1000" dirty="0">
                <a:latin typeface="Times New Roman" pitchFamily="18" charset="0"/>
                <a:cs typeface="Times New Roman" pitchFamily="18" charset="0"/>
              </a:rPr>
              <a:t>күші 9-14 м/с. Ауа температурасы түнде 0-2, күндіз 14-16 градус жылы.</a:t>
            </a:r>
          </a:p>
          <a:p>
            <a:pPr indent="182563" algn="ctr"/>
            <a:endParaRPr lang="kk-KZ" sz="1000" b="1" dirty="0">
              <a:latin typeface="Times New Roman" pitchFamily="18" charset="0"/>
              <a:cs typeface="Times New Roman" pitchFamily="18" charset="0"/>
            </a:endParaRPr>
          </a:p>
          <a:p>
            <a:pPr indent="182563" algn="ctr"/>
            <a:r>
              <a:rPr lang="kk-KZ" sz="1000" b="1" dirty="0">
                <a:latin typeface="Times New Roman" pitchFamily="18" charset="0"/>
                <a:cs typeface="Times New Roman" pitchFamily="18" charset="0"/>
              </a:rPr>
              <a:t>20 сәуірге </a:t>
            </a:r>
            <a:r>
              <a:rPr lang="ru-RU" altLang="ru-RU" sz="1000" b="1" dirty="0" err="1">
                <a:latin typeface="Times New Roman" pitchFamily="18" charset="0"/>
                <a:cs typeface="Times New Roman" pitchFamily="18" charset="0"/>
              </a:rPr>
              <a:t>ауа-райы</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болжамы</a:t>
            </a:r>
            <a:endParaRPr lang="ru-RU" sz="1000" b="1" dirty="0">
              <a:latin typeface="Times New Roman" pitchFamily="18" charset="0"/>
              <a:cs typeface="Times New Roman" pitchFamily="18" charset="0"/>
            </a:endParaRPr>
          </a:p>
          <a:p>
            <a:pPr indent="182563" algn="ctr"/>
            <a:r>
              <a:rPr lang="ru-RU" sz="1000" b="1" dirty="0">
                <a:latin typeface="Times New Roman" pitchFamily="18" charset="0"/>
                <a:cs typeface="Times New Roman" pitchFamily="18" charset="0"/>
              </a:rPr>
              <a:t>2022 ж. </a:t>
            </a:r>
            <a:r>
              <a:rPr lang="kk-KZ" sz="1000" b="1" dirty="0">
                <a:latin typeface="Times New Roman" pitchFamily="18" charset="0"/>
                <a:cs typeface="Times New Roman" pitchFamily="18" charset="0"/>
              </a:rPr>
              <a:t>19 сәуір </a:t>
            </a:r>
            <a:r>
              <a:rPr 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20 </a:t>
            </a:r>
            <a:r>
              <a:rPr lang="kk-KZ" sz="1000" b="1" dirty="0">
                <a:latin typeface="Times New Roman" pitchFamily="18" charset="0"/>
                <a:cs typeface="Times New Roman" pitchFamily="18" charset="0"/>
              </a:rPr>
              <a:t>сәуірге</a:t>
            </a:r>
            <a:r>
              <a:rPr lang="ru-RU" sz="1000" b="1" dirty="0">
                <a:latin typeface="Times New Roman" pitchFamily="18" charset="0"/>
                <a:cs typeface="Times New Roman" pitchFamily="18" charset="0"/>
              </a:rPr>
              <a:t> 09 </a:t>
            </a:r>
            <a:r>
              <a:rPr lang="ru-RU" altLang="ru-RU" sz="1000" b="1" dirty="0" err="1">
                <a:latin typeface="Times New Roman" pitchFamily="18" charset="0"/>
                <a:cs typeface="Times New Roman" pitchFamily="18" charset="0"/>
              </a:rPr>
              <a:t>сағатқа</a:t>
            </a:r>
            <a:r>
              <a:rPr lang="ru-RU" sz="1000" b="1" dirty="0">
                <a:latin typeface="Times New Roman" pitchFamily="18" charset="0"/>
                <a:cs typeface="Times New Roman" pitchFamily="18" charset="0"/>
              </a:rPr>
              <a:t> </a:t>
            </a:r>
            <a:r>
              <a:rPr lang="ru-RU" sz="1000" b="1" dirty="0" err="1">
                <a:latin typeface="Times New Roman" pitchFamily="18" charset="0"/>
                <a:cs typeface="Times New Roman" pitchFamily="18" charset="0"/>
              </a:rPr>
              <a:t>дейін</a:t>
            </a:r>
            <a:r>
              <a:rPr lang="ru-RU" sz="1000" b="1" dirty="0">
                <a:latin typeface="Times New Roman" pitchFamily="18" charset="0"/>
                <a:cs typeface="Times New Roman" pitchFamily="18" charset="0"/>
              </a:rPr>
              <a:t>   </a:t>
            </a:r>
            <a:endParaRPr lang="ru-RU" sz="1000" b="1" dirty="0">
              <a:latin typeface="Times New Roman" pitchFamily="18" charset="0"/>
              <a:cs typeface="Times New Roman" pitchFamily="18" charset="0"/>
              <a:sym typeface="+mn-ea"/>
            </a:endParaRPr>
          </a:p>
          <a:p>
            <a:pPr indent="182563" algn="just"/>
            <a:r>
              <a:rPr lang="kk-KZ" sz="1000" dirty="0">
                <a:latin typeface="Times New Roman" pitchFamily="18" charset="0"/>
                <a:cs typeface="Times New Roman" pitchFamily="18" charset="0"/>
              </a:rPr>
              <a:t>Жауын-шашынсыз. Солтүстік-батыстан жел соғады, күші 9-14 м/с.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түнде</a:t>
            </a:r>
            <a:r>
              <a:rPr lang="ru-RU" sz="1000" dirty="0">
                <a:latin typeface="Times New Roman" pitchFamily="18" charset="0"/>
                <a:cs typeface="Times New Roman" pitchFamily="18" charset="0"/>
              </a:rPr>
              <a:t> 0-2 градус </a:t>
            </a:r>
            <a:r>
              <a:rPr lang="ru-RU" sz="1000" dirty="0" err="1">
                <a:latin typeface="Times New Roman" pitchFamily="18" charset="0"/>
                <a:cs typeface="Times New Roman" pitchFamily="18" charset="0"/>
              </a:rPr>
              <a:t>жылы</a:t>
            </a:r>
            <a:r>
              <a:rPr lang="ru-RU" sz="1000" dirty="0">
                <a:latin typeface="Times New Roman" pitchFamily="18" charset="0"/>
                <a:cs typeface="Times New Roman" pitchFamily="18" charset="0"/>
              </a:rPr>
              <a:t>.</a:t>
            </a:r>
            <a:endParaRPr lang="ru-RU" altLang="en-US" sz="10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smtClean="0">
                <a:latin typeface="Times New Roman" panose="02020603050405020304" pitchFamily="18" charset="0"/>
                <a:ea typeface="Calibri" panose="020F0502020204030204" pitchFamily="34" charset="0"/>
                <a:cs typeface="Times New Roman" panose="02020603050405020304" pitchFamily="18" charset="0"/>
              </a:rPr>
              <a:t>Ұсыныстары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12967</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2355</cp:revision>
  <cp:lastPrinted>2021-07-01T03:56:27Z</cp:lastPrinted>
  <dcterms:created xsi:type="dcterms:W3CDTF">2018-03-27T06:03:00Z</dcterms:created>
  <dcterms:modified xsi:type="dcterms:W3CDTF">2022-04-18T08:46:50Z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