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61662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01440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7-12,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6-8°, 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14745</TotalTime>
  <Words>630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2021-10-18T15:52:53Z</cp:lastPrinted>
  <dcterms:created xsi:type="dcterms:W3CDTF">2018-03-27T06:03:00Z</dcterms:created>
  <dcterms:modified xsi:type="dcterms:W3CDTF">2022-04-18T08:55:37Z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