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3874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004819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Оңтүстік-шығыстан солтүстік-батысқа ауысатын жел 7-12 м/с. Ауа температурасы түнде 6-8°</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12-14° жылы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9</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20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2022-04-18T08:47:50Z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