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288"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38429020"/>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№108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18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57966308"/>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2272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133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80669" y="115888"/>
            <a:ext cx="4808536"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9</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sym typeface="+mn-ea"/>
              </a:rPr>
              <a:t>сәуірге</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18 </a:t>
            </a:r>
            <a:r>
              <a:rPr lang="ru-RU" altLang="ru-RU" sz="1200" b="1" dirty="0" err="1">
                <a:solidFill>
                  <a:prstClr val="black"/>
                </a:solidFill>
                <a:latin typeface="Times New Roman" panose="02020603050405020304" pitchFamily="18" charset="0"/>
                <a:cs typeface="Times New Roman" panose="02020603050405020304" pitchFamily="18" charset="0"/>
              </a:rPr>
              <a:t>сәуір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en-US" altLang="ru-RU" sz="1200" b="1" dirty="0">
                <a:solidFill>
                  <a:prstClr val="black"/>
                </a:solidFill>
                <a:latin typeface="Times New Roman" panose="02020603050405020304" pitchFamily="18" charset="0"/>
                <a:cs typeface="Times New Roman" panose="02020603050405020304" pitchFamily="18" charset="0"/>
              </a:rPr>
              <a:t>1</a:t>
            </a:r>
            <a:r>
              <a:rPr lang="kk-KZ" altLang="ru-RU" sz="1200" b="1" dirty="0">
                <a:solidFill>
                  <a:prstClr val="black"/>
                </a:solidFill>
                <a:latin typeface="Times New Roman" panose="02020603050405020304" pitchFamily="18" charset="0"/>
                <a:cs typeface="Times New Roman" panose="02020603050405020304" pitchFamily="18" charset="0"/>
              </a:rPr>
              <a:t>9</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сәу</a:t>
            </a:r>
            <a:r>
              <a:rPr lang="kk-KZ" altLang="ru-RU" sz="1200" b="1" dirty="0">
                <a:solidFill>
                  <a:prstClr val="black"/>
                </a:solidFill>
                <a:latin typeface="Times New Roman" panose="02020603050405020304" pitchFamily="18" charset="0"/>
                <a:cs typeface="Times New Roman" panose="02020603050405020304" pitchFamily="18" charset="0"/>
              </a:rPr>
              <a:t>і</a:t>
            </a:r>
            <a:r>
              <a:rPr lang="ru-RU" altLang="ru-RU" sz="1200" b="1" dirty="0">
                <a:solidFill>
                  <a:prstClr val="black"/>
                </a:solidFill>
                <a:latin typeface="Times New Roman" panose="02020603050405020304" pitchFamily="18" charset="0"/>
                <a:cs typeface="Times New Roman" panose="02020603050405020304" pitchFamily="18" charset="0"/>
              </a:rPr>
              <a:t>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Күндіз жаңбыр. Оңтүстік-шығыстан соғатын жел солтүстік-батысқа ауысады 7-12, екпіні 15-20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6-8°,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12-14°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20 сәуірге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en-US" sz="1200" b="1" dirty="0">
                <a:solidFill>
                  <a:srgbClr val="000000"/>
                </a:solidFill>
                <a:latin typeface="Times New Roman" panose="02020603050405020304" pitchFamily="18" charset="0"/>
                <a:cs typeface="Times New Roman" panose="02020603050405020304" pitchFamily="18" charset="0"/>
                <a:sym typeface="+mn-ea"/>
              </a:rPr>
              <a:t>1</a:t>
            </a:r>
            <a:r>
              <a:rPr lang="kk-KZ" sz="1200" b="1" dirty="0">
                <a:solidFill>
                  <a:srgbClr val="000000"/>
                </a:solidFill>
                <a:latin typeface="Times New Roman" panose="02020603050405020304" pitchFamily="18" charset="0"/>
                <a:cs typeface="Times New Roman" panose="02020603050405020304" pitchFamily="18" charset="0"/>
                <a:sym typeface="+mn-ea"/>
              </a:rPr>
              <a:t>9 сәуі</a:t>
            </a:r>
            <a:r>
              <a:rPr lang="ru-RU" sz="1200" b="1" dirty="0">
                <a:solidFill>
                  <a:srgbClr val="000000"/>
                </a:solidFill>
                <a:latin typeface="Times New Roman" panose="02020603050405020304" pitchFamily="18" charset="0"/>
                <a:cs typeface="Times New Roman" panose="02020603050405020304" pitchFamily="18" charset="0"/>
                <a:sym typeface="+mn-ea"/>
              </a:rPr>
              <a:t>р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 </a:t>
            </a:r>
            <a:r>
              <a:rPr lang="kk-KZ" sz="1200" b="1" dirty="0">
                <a:solidFill>
                  <a:srgbClr val="000000"/>
                </a:solidFill>
                <a:latin typeface="Times New Roman" panose="02020603050405020304" pitchFamily="18" charset="0"/>
                <a:cs typeface="Times New Roman" panose="02020603050405020304" pitchFamily="18" charset="0"/>
                <a:sym typeface="+mn-ea"/>
              </a:rPr>
              <a:t>сәуір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сол</a:t>
            </a:r>
            <a:r>
              <a:rPr lang="kk-KZ" sz="1200" dirty="0">
                <a:latin typeface="Times New Roman" panose="02020603050405020304" pitchFamily="18" charset="0"/>
                <a:cs typeface="Times New Roman" panose="02020603050405020304" pitchFamily="18" charset="0"/>
              </a:rPr>
              <a:t>түстік-батыстан 5-10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0-2°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19, 2022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cs typeface="Times New Roman" panose="02020603050405020304" pitchFamily="18" charset="0"/>
                <a:sym typeface="+mn-ea"/>
              </a:rPr>
              <a:t>20 сәуірге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4" name="Прямоугольник 21"/>
          <p:cNvSpPr>
            <a:spLocks noChangeArrowheads="1"/>
          </p:cNvSpPr>
          <p:nvPr/>
        </p:nvSpPr>
        <p:spPr bwMode="auto">
          <a:xfrm>
            <a:off x="182563" y="796925"/>
            <a:ext cx="4697412" cy="289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err="1" smtClean="0">
                <a:latin typeface="Times New Roman" panose="02020603050405020304" pitchFamily="18" charset="0"/>
                <a:ea typeface="Calibri" panose="020F0502020204030204" pitchFamily="34" charset="0"/>
                <a:cs typeface="Times New Roman" panose="02020603050405020304" pitchFamily="18" charset="0"/>
              </a:rPr>
              <a:t>Ұсыныстар</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latin typeface="Times New Roman" panose="02020603050405020304" pitchFamily="18" charset="0"/>
                <a:ea typeface="Calibri" panose="020F0502020204030204" pitchFamily="34" charset="0"/>
                <a:cs typeface="Times New Roman" panose="02020603050405020304" pitchFamily="18" charset="0"/>
              </a:rPr>
              <a:t>жоқ</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14770</TotalTime>
  <Words>592</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2221</cp:revision>
  <cp:lastPrinted>2021-07-01T03:56:27Z</cp:lastPrinted>
  <dcterms:created xsi:type="dcterms:W3CDTF">2018-03-27T06:03:00Z</dcterms:created>
  <dcterms:modified xsi:type="dcterms:W3CDTF">2022-04-18T08:54:59Z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