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83817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2-7 м/с. Температура воздуха ночью  6-8, днем 20-22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южный, юго-восточный 0-5 м/с. Температура воздуха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71726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500306"/>
            <a:ext cx="4680169" cy="830997"/>
          </a:xfrm>
          <a:prstGeom prst="rect">
            <a:avLst/>
          </a:prstGeom>
          <a:solidFill>
            <a:srgbClr val="FD7B0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FD7B0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13349</TotalTime>
  <Words>684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2021-02-03T11:37:00Z</cp:lastPrinted>
  <dcterms:created xsi:type="dcterms:W3CDTF">2018-03-27T06:03:00Z</dcterms:created>
  <dcterms:modified xsi:type="dcterms:W3CDTF">2022-04-18T08:15:02Z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