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7B0F"/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19" autoAdjust="0"/>
    <p:restoredTop sz="94728" autoAdjust="0"/>
  </p:normalViewPr>
  <p:slideViewPr>
    <p:cSldViewPr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A2860A65-D676-4CED-AF4C-0B5CFC001AF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83913018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D5A6ED-9D8D-4EED-AF11-E4C7B70B30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7F6F1A-A35A-4FA2-BFA4-5B243BF808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DBFD6-4CFA-4815-B9B2-28898495E6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8203FC-C737-4081-908A-2B4CB87201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6E2C4-30D7-4F7F-B4C1-2F888FE56B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FF4529-B0C9-4DB1-8804-1F86C45919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67A24A-C42D-4BEE-9D7E-F1D93BAD3C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1B7432-8A7B-4D2B-83E5-7876DDD3F5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D085B-1A7E-4D08-99ED-4A407B79519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464968-78FB-45BE-A964-488337B5DD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01A794-61D5-4261-867C-98E2179A490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22B152F-44DF-4FC7-B78A-C1ABB8535B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108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 smtClean="0">
                <a:solidFill>
                  <a:srgbClr val="002060"/>
                </a:solidFill>
                <a:cs typeface="宋体"/>
              </a:rPr>
              <a:t>18 </a:t>
            </a:r>
            <a:r>
              <a:rPr lang="kk-KZ" altLang="zh-CN" b="1" i="1" dirty="0">
                <a:solidFill>
                  <a:srgbClr val="002060"/>
                </a:solidFill>
                <a:cs typeface="宋体"/>
              </a:rPr>
              <a:t>апреля 2022 года</a:t>
            </a:r>
            <a:endParaRPr lang="zh-CN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5060950" y="207963"/>
            <a:ext cx="4537075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19 апреля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18 апреля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19 апреля </a:t>
            </a: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pPr indent="185738"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юго-восточный 3-8 м/с. Температура воздуха ночью 12-14, днем 24-26 тепла.</a:t>
            </a:r>
          </a:p>
          <a:p>
            <a:pPr algn="just"/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20 апреля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19 апреля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до 09 ч. 20</a:t>
            </a:r>
            <a:r>
              <a:rPr 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апреля</a:t>
            </a:r>
          </a:p>
          <a:p>
            <a:pPr indent="185738"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2-7 м/с. Температура воздуха 11-13 тепла.</a:t>
            </a:r>
            <a:endParaRPr lang="kk-KZ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FD7B0F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19, ночью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0 апреля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 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 algn="just"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повышенный уровень загрязнения воздуха.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18 апреля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1195318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80000" y="3609610"/>
            <a:ext cx="4537075" cy="312737"/>
          </a:xfrm>
          <a:prstGeom prst="rect">
            <a:avLst/>
          </a:prstGeom>
          <a:solidFill>
            <a:srgbClr val="FD7B0F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63513" y="62071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13836</TotalTime>
  <Words>827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2319</cp:revision>
  <cp:lastPrinted>2021-07-01T09:11:30Z</cp:lastPrinted>
  <dcterms:created xsi:type="dcterms:W3CDTF">2018-03-27T06:03:00Z</dcterms:created>
  <dcterms:modified xsi:type="dcterms:W3CDTF">2022-04-18T08:17:35Z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