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628301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18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1650820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с переходом на северо-западный 7-12 м/с. Температура воздуха ночью 6-8°, днем 12-14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по 09 ч. 20 апреля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3-8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0-2°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63513" y="620713"/>
            <a:ext cx="48101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13904</TotalTime>
  <Words>573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2115</cp:revision>
  <cp:lastPrinted>2021-10-14T11:15:53Z</cp:lastPrinted>
  <dcterms:created xsi:type="dcterms:W3CDTF">2018-03-27T06:03:00Z</dcterms:created>
  <dcterms:modified xsi:type="dcterms:W3CDTF">2022-04-18T08:48:15Z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