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662084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29495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5738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5738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небольшой дождь. Ветер северо-западный 9-14 м/с. Температура воздуха ночью 2-4, днем 12-14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</a:p>
          <a:p>
            <a:pPr lvl="0" indent="185738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20 апреля 2022 г.</a:t>
            </a:r>
          </a:p>
          <a:p>
            <a:pPr indent="185738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9-14 м/с. Температура воздуха ночью 1-3 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15768</TotalTime>
  <Words>599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2341</cp:revision>
  <cp:lastPrinted>2021-11-30T05:55:24Z</cp:lastPrinted>
  <dcterms:created xsi:type="dcterms:W3CDTF">2018-03-27T06:03:00Z</dcterms:created>
  <dcterms:modified xsi:type="dcterms:W3CDTF">2022-04-18T08:45:14Z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