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22725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апреля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9690134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5738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85738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апреля 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19 апреля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573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северо-восточный 9-14 м/с. Температура воздуха ночью 11-13, днем 23-25 тепла.</a:t>
            </a:r>
          </a:p>
          <a:p>
            <a:pPr indent="185738" algn="ctr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5738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апреля</a:t>
            </a:r>
          </a:p>
          <a:p>
            <a:pPr indent="185738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19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20 апреля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573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северо-восточный 9-14 м/с. Температура воздуха ночью 11-13-11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Директор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филиала                                 Ж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Калымбетова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инженер М. Садуакасов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17.04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12:00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13086</TotalTime>
  <Words>610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2115</cp:revision>
  <cp:lastPrinted>2021-07-01T03:56:27Z</cp:lastPrinted>
  <dcterms:created xsi:type="dcterms:W3CDTF">2018-03-27T06:03:00Z</dcterms:created>
  <dcterms:modified xsi:type="dcterms:W3CDTF">2022-04-18T08:42:19Z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