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93503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97370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4-6,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71600" y="33633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13485</TotalTime>
  <Words>585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2022-04-18T08:52:33Z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