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80693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апреля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4866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Ясно, без осадков. Ветер юго-восточный, южный 9-14 м/с. Температура воздуха ночью 10-12, днем 21-23 тепла</a:t>
            </a:r>
            <a:r>
              <a:rPr lang="ru-RU" sz="1100" dirty="0">
                <a:solidFill>
                  <a:srgbClr val="000000"/>
                </a:solidFill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20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14294</TotalTime>
  <Words>544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2021-10-15T03:50:29Z</cp:lastPrinted>
  <dcterms:created xsi:type="dcterms:W3CDTF">2018-03-27T06:03:00Z</dcterms:created>
  <dcterms:modified xsi:type="dcterms:W3CDTF">2022-04-18T08:11:51Z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